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9"/>
      <p:bold r:id="rId10"/>
      <p:italic r:id="rId11"/>
      <p:boldItalic r:id="rId12"/>
    </p:embeddedFont>
    <p:embeddedFont>
      <p:font typeface="Montserrat Black" panose="00000A00000000000000" pitchFamily="2" charset="0"/>
      <p:bold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9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2e392cf2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2e392cf2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2e392cf2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2e392cf2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2e392cf2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2e392cf2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f2eb262c7e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f2eb262c7e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340951c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f340951c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340951cc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340951cc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" y="0"/>
            <a:ext cx="914401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l="4285" t="10027" r="8780" b="3377"/>
          <a:stretch/>
        </p:blipFill>
        <p:spPr>
          <a:xfrm>
            <a:off x="2335850" y="1497650"/>
            <a:ext cx="4715400" cy="16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3263" y="0"/>
            <a:ext cx="896125" cy="11592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876025" y="3307200"/>
            <a:ext cx="3860100" cy="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 V E N T O  H Í B R I D O</a:t>
            </a:r>
            <a:endParaRPr sz="1700">
              <a:solidFill>
                <a:schemeClr val="dk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3504475" y="280625"/>
            <a:ext cx="5034600" cy="743100"/>
          </a:xfrm>
          <a:prstGeom prst="roundRect">
            <a:avLst>
              <a:gd name="adj" fmla="val 50000"/>
            </a:avLst>
          </a:prstGeom>
          <a:solidFill>
            <a:srgbClr val="F7EC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/>
              <a:t>Título</a:t>
            </a:r>
            <a:endParaRPr sz="2200" b="1"/>
          </a:p>
        </p:txBody>
      </p:sp>
      <p:grpSp>
        <p:nvGrpSpPr>
          <p:cNvPr id="63" name="Google Shape;63;p14"/>
          <p:cNvGrpSpPr/>
          <p:nvPr/>
        </p:nvGrpSpPr>
        <p:grpSpPr>
          <a:xfrm>
            <a:off x="7898424" y="1202991"/>
            <a:ext cx="519141" cy="142498"/>
            <a:chOff x="2398425" y="1433425"/>
            <a:chExt cx="1646500" cy="451800"/>
          </a:xfrm>
        </p:grpSpPr>
        <p:sp>
          <p:nvSpPr>
            <p:cNvPr id="64" name="Google Shape;64;p14"/>
            <p:cNvSpPr/>
            <p:nvPr/>
          </p:nvSpPr>
          <p:spPr>
            <a:xfrm>
              <a:off x="2398425" y="1433425"/>
              <a:ext cx="451800" cy="451800"/>
            </a:xfrm>
            <a:prstGeom prst="ellipse">
              <a:avLst/>
            </a:prstGeom>
            <a:solidFill>
              <a:srgbClr val="C52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2995775" y="1433425"/>
              <a:ext cx="451800" cy="451800"/>
            </a:xfrm>
            <a:prstGeom prst="ellipse">
              <a:avLst/>
            </a:prstGeom>
            <a:solidFill>
              <a:srgbClr val="C52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3593125" y="1433425"/>
              <a:ext cx="451800" cy="451800"/>
            </a:xfrm>
            <a:prstGeom prst="ellipse">
              <a:avLst/>
            </a:prstGeom>
            <a:solidFill>
              <a:srgbClr val="C52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7" name="Google Shape;67;p14"/>
          <p:cNvCxnSpPr/>
          <p:nvPr/>
        </p:nvCxnSpPr>
        <p:spPr>
          <a:xfrm rot="10800000" flipH="1">
            <a:off x="3710650" y="1272153"/>
            <a:ext cx="3881400" cy="210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" name="Google Shape;68;p14"/>
          <p:cNvSpPr txBox="1"/>
          <p:nvPr/>
        </p:nvSpPr>
        <p:spPr>
          <a:xfrm>
            <a:off x="1592550" y="1344300"/>
            <a:ext cx="2541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45000" y="1422675"/>
            <a:ext cx="8454000" cy="3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18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913" y="-27500"/>
            <a:ext cx="896125" cy="1159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-18750" y="-9375"/>
            <a:ext cx="9162900" cy="5143500"/>
          </a:xfrm>
          <a:prstGeom prst="rect">
            <a:avLst/>
          </a:prstGeom>
          <a:solidFill>
            <a:srgbClr val="F7EC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574550" y="-971550"/>
            <a:ext cx="7531500" cy="706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1398293" y="-602680"/>
            <a:ext cx="6347400" cy="6347400"/>
          </a:xfrm>
          <a:prstGeom prst="ellipse">
            <a:avLst/>
          </a:prstGeom>
          <a:noFill/>
          <a:ln w="28575" cap="flat" cmpd="sng">
            <a:solidFill>
              <a:srgbClr val="C5212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3890425" y="573450"/>
            <a:ext cx="32511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Título</a:t>
            </a:r>
            <a:endParaRPr sz="17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2650400" y="1600950"/>
            <a:ext cx="4149300" cy="16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18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3263" y="0"/>
            <a:ext cx="896125" cy="1159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15"/>
          <p:cNvCxnSpPr/>
          <p:nvPr/>
        </p:nvCxnSpPr>
        <p:spPr>
          <a:xfrm>
            <a:off x="2906925" y="139950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" name="Google Shape;82;p15"/>
          <p:cNvCxnSpPr/>
          <p:nvPr/>
        </p:nvCxnSpPr>
        <p:spPr>
          <a:xfrm>
            <a:off x="2825475" y="459990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3" name="Google Shape;83;p15"/>
          <p:cNvSpPr/>
          <p:nvPr/>
        </p:nvSpPr>
        <p:spPr>
          <a:xfrm>
            <a:off x="1356274" y="909141"/>
            <a:ext cx="142500" cy="1425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8466069" y="3395166"/>
            <a:ext cx="142500" cy="1425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8106084" y="3471382"/>
            <a:ext cx="252900" cy="2529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931809" y="527438"/>
            <a:ext cx="339300" cy="3393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-18750" y="-9375"/>
            <a:ext cx="9162900" cy="5143500"/>
          </a:xfrm>
          <a:prstGeom prst="rect">
            <a:avLst/>
          </a:prstGeom>
          <a:solidFill>
            <a:srgbClr val="F7EC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1271100" y="-327450"/>
            <a:ext cx="6584100" cy="5852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6"/>
          <p:cNvSpPr txBox="1"/>
          <p:nvPr/>
        </p:nvSpPr>
        <p:spPr>
          <a:xfrm>
            <a:off x="3814225" y="573450"/>
            <a:ext cx="32511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Título</a:t>
            </a:r>
            <a:endParaRPr sz="17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4099975" y="1600950"/>
            <a:ext cx="19242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18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3263" y="0"/>
            <a:ext cx="896125" cy="11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6300" y="2247450"/>
            <a:ext cx="5682049" cy="1748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16"/>
          <p:cNvCxnSpPr/>
          <p:nvPr/>
        </p:nvCxnSpPr>
        <p:spPr>
          <a:xfrm>
            <a:off x="2830725" y="139950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6"/>
          <p:cNvCxnSpPr/>
          <p:nvPr/>
        </p:nvCxnSpPr>
        <p:spPr>
          <a:xfrm>
            <a:off x="2749275" y="459990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6"/>
          <p:cNvSpPr/>
          <p:nvPr/>
        </p:nvSpPr>
        <p:spPr>
          <a:xfrm>
            <a:off x="1356274" y="909141"/>
            <a:ext cx="142500" cy="1425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8466069" y="3395166"/>
            <a:ext cx="142500" cy="1425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8106084" y="3471382"/>
            <a:ext cx="252900" cy="2529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931809" y="527438"/>
            <a:ext cx="339300" cy="339300"/>
          </a:xfrm>
          <a:prstGeom prst="ellipse">
            <a:avLst/>
          </a:prstGeom>
          <a:solidFill>
            <a:srgbClr val="C521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1503225" y="-210450"/>
            <a:ext cx="6148200" cy="5618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5212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3263" y="0"/>
            <a:ext cx="896125" cy="1159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17"/>
          <p:cNvCxnSpPr/>
          <p:nvPr/>
        </p:nvCxnSpPr>
        <p:spPr>
          <a:xfrm rot="10800000" flipH="1">
            <a:off x="-136775" y="212850"/>
            <a:ext cx="1414800" cy="115500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7"/>
          <p:cNvSpPr txBox="1"/>
          <p:nvPr/>
        </p:nvSpPr>
        <p:spPr>
          <a:xfrm>
            <a:off x="1395800" y="212850"/>
            <a:ext cx="2541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Título</a:t>
            </a:r>
            <a:endParaRPr sz="1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1704200" y="1457850"/>
            <a:ext cx="1924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18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" name="Google Shape;112;p17"/>
          <p:cNvCxnSpPr/>
          <p:nvPr/>
        </p:nvCxnSpPr>
        <p:spPr>
          <a:xfrm rot="10800000" flipH="1">
            <a:off x="-605225" y="503500"/>
            <a:ext cx="1733100" cy="1389000"/>
          </a:xfrm>
          <a:prstGeom prst="straightConnector1">
            <a:avLst/>
          </a:prstGeom>
          <a:noFill/>
          <a:ln w="19050" cap="flat" cmpd="sng">
            <a:solidFill>
              <a:srgbClr val="F7ECD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7"/>
          <p:cNvCxnSpPr/>
          <p:nvPr/>
        </p:nvCxnSpPr>
        <p:spPr>
          <a:xfrm rot="10800000" flipH="1">
            <a:off x="8080725" y="3586900"/>
            <a:ext cx="1414800" cy="115500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7"/>
          <p:cNvCxnSpPr/>
          <p:nvPr/>
        </p:nvCxnSpPr>
        <p:spPr>
          <a:xfrm rot="10800000" flipH="1">
            <a:off x="7612275" y="3877550"/>
            <a:ext cx="1733100" cy="1389000"/>
          </a:xfrm>
          <a:prstGeom prst="straightConnector1">
            <a:avLst/>
          </a:prstGeom>
          <a:noFill/>
          <a:ln w="19050" cap="flat" cmpd="sng">
            <a:solidFill>
              <a:srgbClr val="F7ECD8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3263" y="0"/>
            <a:ext cx="896125" cy="115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3806475" y="414375"/>
            <a:ext cx="2541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Título</a:t>
            </a:r>
            <a:endParaRPr sz="1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3890050" y="2417650"/>
            <a:ext cx="1924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18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2" name="Google Shape;122;p18"/>
          <p:cNvCxnSpPr/>
          <p:nvPr/>
        </p:nvCxnSpPr>
        <p:spPr>
          <a:xfrm>
            <a:off x="3105550" y="106185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18"/>
          <p:cNvCxnSpPr/>
          <p:nvPr/>
        </p:nvCxnSpPr>
        <p:spPr>
          <a:xfrm>
            <a:off x="2477800" y="35250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C521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18"/>
          <p:cNvCxnSpPr/>
          <p:nvPr/>
        </p:nvCxnSpPr>
        <p:spPr>
          <a:xfrm>
            <a:off x="1484700" y="414378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F7ECD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5" name="Google Shape;125;p18"/>
          <p:cNvCxnSpPr/>
          <p:nvPr/>
        </p:nvCxnSpPr>
        <p:spPr>
          <a:xfrm>
            <a:off x="4173575" y="1159253"/>
            <a:ext cx="3493200" cy="0"/>
          </a:xfrm>
          <a:prstGeom prst="straightConnector1">
            <a:avLst/>
          </a:prstGeom>
          <a:noFill/>
          <a:ln w="19050" cap="flat" cmpd="sng">
            <a:solidFill>
              <a:srgbClr val="F7ECD8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Presentación en pantalla (16:9)</PresentationFormat>
  <Paragraphs>11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Montserrat Black</vt:lpstr>
      <vt:lpstr>Montserrat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Irán Sánchez</cp:lastModifiedBy>
  <cp:revision>1</cp:revision>
  <dcterms:modified xsi:type="dcterms:W3CDTF">2024-08-15T17:54:17Z</dcterms:modified>
</cp:coreProperties>
</file>